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38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82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1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47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25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5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18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26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2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7590C-6E03-4A1E-BF30-5587E77C875A}" type="datetimeFigureOut">
              <a:rPr lang="ru-RU" smtClean="0"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84382-39EE-48FF-9167-EB3AD64BB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141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527"/>
            <a:ext cx="7704856" cy="8640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 </a:t>
            </a:r>
            <a:r>
              <a:rPr lang="ru-RU" dirty="0" smtClean="0"/>
              <a:t>февраля. Сталинградская битва.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124744"/>
            <a:ext cx="3600400" cy="223224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Кадеты 6 класса подготовили и провели школьный праздник, посвящённый Дню воинской Славы России «День </a:t>
            </a:r>
            <a:r>
              <a:rPr lang="ru-RU" dirty="0"/>
              <a:t>разгрома советскими войсками немецко-фашистских войск в Сталинградской битве в </a:t>
            </a:r>
            <a:r>
              <a:rPr lang="ru-RU" dirty="0" smtClean="0"/>
              <a:t>1943 г.»</a:t>
            </a:r>
          </a:p>
          <a:p>
            <a:r>
              <a:rPr lang="ru-RU" dirty="0" smtClean="0"/>
              <a:t>Ребята пели песни, читали стихи, инсценировали свое выступление. Звучала информация об этой великой битве в сопровождении </a:t>
            </a:r>
            <a:r>
              <a:rPr lang="ru-RU" dirty="0" err="1" smtClean="0"/>
              <a:t>видеохроники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конце встречи кадеты посмотрели фильм «</a:t>
            </a:r>
            <a:r>
              <a:rPr lang="ru-RU" dirty="0" err="1" smtClean="0"/>
              <a:t>Аты</a:t>
            </a:r>
            <a:r>
              <a:rPr lang="ru-RU" dirty="0" smtClean="0"/>
              <a:t> баты. Выпуск 42. Сталинградская битва»</a:t>
            </a:r>
            <a:endParaRPr lang="ru-RU" dirty="0"/>
          </a:p>
        </p:txBody>
      </p:sp>
      <p:pic>
        <p:nvPicPr>
          <p:cNvPr id="1026" name="Picture 2" descr="D:\Рабочй стол\сталинградская битва\IMG_20160204_1504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0" b="14184"/>
          <a:stretch/>
        </p:blipFill>
        <p:spPr bwMode="auto">
          <a:xfrm>
            <a:off x="363829" y="908720"/>
            <a:ext cx="4716016" cy="257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сталинградская битва\IMG_20160204_1509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7" b="20796"/>
          <a:stretch/>
        </p:blipFill>
        <p:spPr bwMode="auto">
          <a:xfrm>
            <a:off x="251520" y="3618844"/>
            <a:ext cx="3960440" cy="303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талинградская битва\IMG_20160204_1525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991" y="3586369"/>
            <a:ext cx="4064155" cy="30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7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2 февраля. Сталинградская битва.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февраля. Сталинградская битва.</dc:title>
  <dc:creator>USER</dc:creator>
  <cp:lastModifiedBy>USER</cp:lastModifiedBy>
  <cp:revision>1</cp:revision>
  <dcterms:created xsi:type="dcterms:W3CDTF">2016-02-04T11:54:02Z</dcterms:created>
  <dcterms:modified xsi:type="dcterms:W3CDTF">2016-02-04T11:54:20Z</dcterms:modified>
</cp:coreProperties>
</file>